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58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1" r:id="rId16"/>
    <p:sldId id="273" r:id="rId17"/>
    <p:sldId id="276" r:id="rId18"/>
    <p:sldId id="274" r:id="rId19"/>
    <p:sldId id="272" r:id="rId20"/>
    <p:sldId id="270" r:id="rId21"/>
    <p:sldId id="26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0FCF201-9C7A-49C1-94D3-22BB435A05A9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FBFC184-EA8E-46B3-A6D1-8454F8AB67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 РОДНОМУ КРАЮ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АТНИНСКИЙ РАЙОН</a:t>
            </a:r>
          </a:p>
          <a:p>
            <a:r>
              <a:rPr lang="ru-RU" smtClean="0"/>
              <a:t>05.01.1112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дя\Documents\PICT0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49694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дя\Documents\PICT0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дя\Documents\PICT0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324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дя\Documents\PICT00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Надя\Documents\PICT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Надя\Documents\PICT0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Надя\Documents\PICT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Надя\Documents\PICT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Надя\Documents\PICT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Надя\Documents\PICT0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Надя\Documents\PICT00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3" y="188640"/>
            <a:ext cx="856658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Надя\Documents\PICT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дя\Documents\PICT0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4249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адя\Documents\PICT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Надя\Documents\PICT008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86764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адя\Documents\PICT008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"/>
            <a:ext cx="87460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Надя\Documents\PICT008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" y="0"/>
            <a:ext cx="85540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я\Documents\PICT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я\Documents\PICT00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дя\Documents\PICT00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</TotalTime>
  <Words>7</Words>
  <Application>Microsoft Office PowerPoint</Application>
  <PresentationFormat>Экран (4:3)</PresentationFormat>
  <Paragraphs>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ПО РОДНОМУ КРАЮ</vt:lpstr>
      <vt:lpstr>Слайд 2</vt:lpstr>
      <vt:lpstr>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Кабинет10</cp:lastModifiedBy>
  <cp:revision>4</cp:revision>
  <dcterms:created xsi:type="dcterms:W3CDTF">2012-01-05T16:25:25Z</dcterms:created>
  <dcterms:modified xsi:type="dcterms:W3CDTF">2013-12-30T07:10:07Z</dcterms:modified>
</cp:coreProperties>
</file>